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Noto Serif CJK KR"/>
              </a:rPr>
              <a:t>&lt;header&gt;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Noto Serif CJK KR"/>
              </a:rPr>
              <a:t>&lt;date/time&gt;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r">
              <a:buNone/>
            </a:pPr>
            <a:fld id="{DFFA708E-57F4-4767-A581-2DE205AAE48C}" type="slidenum">
              <a:rPr b="0" lang="en-US" sz="1400" spc="-1" strike="noStrike">
                <a:latin typeface="Noto Serif CJK KR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43E356-8C45-4133-A44C-1E25D2D0132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HY헤드라인M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ABB34B-373D-401B-A8F0-92BCA53CCF5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HY헤드라인M"/>
              </a:rPr>
              <a:t>&lt;number&gt;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C4CE98-53E7-4455-93DB-21E0AFA5391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5D02FD-A74B-4EB2-BF96-5EE6E6C9375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6BDF4E-EEE6-45E8-8BFB-C348CE8141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CA1C66-EF6A-4A84-8FFB-4969731E55B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AE45D8-F53A-4D37-A85F-A2674B1032C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Noto Serif CJK KR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DED4A3C-4858-4E6D-BBDD-832301A157D5}" type="slidenum">
              <a:rPr b="0" lang="en-US" sz="1200" spc="-1" strike="noStrike">
                <a:latin typeface="Noto Serif CJK KR"/>
              </a:rPr>
              <a:t>&lt;number&gt;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4D34C9-6F6C-43AA-BDDB-2276BC42392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Noto Serif CJK KR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FD2337-3A00-4C03-AE00-934B70988A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40E158-7881-49EB-B478-950D4A780C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E68C41D-9681-4CC6-B14B-D20065326DC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033023-B207-49A8-983F-98BCAEF67DE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BD479EC-DF44-4FD4-A070-5AB993011B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077B4E-80BD-4C91-B2AA-466F17BE22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2FB0EA-FFE8-4ABA-A272-680F373EE8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43ED171-E3B4-4523-9A50-7F2287F94A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515C4E-C490-4EED-A93C-D97213AE67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6137BB-9E95-4067-8C38-F8B4DD7EED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9F9879-C5E4-43E8-8843-44A1D80F10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CCABEC-1770-4E46-8F5E-7180A687D7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64ABD75-B360-4432-9E9C-F5D2AC53E2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9A418CA-692F-4E1D-B46A-1AE736252E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3CEBC6-B3C2-4732-8FD6-5206BD22F8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4F8C5C5-310F-4430-9E05-39DC20962C9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FE30209-0678-445B-9EB5-B3046A20841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9041CD-1D0E-4466-96C7-87622B6AEF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58A606-414A-4D56-8259-8947CE12534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E25D9D-A851-42FB-892B-475752380D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37FD4E-62B2-4D12-8752-4B76AD6ED6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2391F3-BA58-4845-87F9-73190346A3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76D9C6-DC18-4774-839A-4A0429BE2E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B1F83A-74C8-4B2E-9906-5AABE8EBA5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7"/>
          <p:cNvSpPr/>
          <p:nvPr/>
        </p:nvSpPr>
        <p:spPr>
          <a:xfrm flipV="1" rot="10800000">
            <a:off x="3215160" y="6571800"/>
            <a:ext cx="5738400" cy="9324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Rectangle 10"/>
          <p:cNvSpPr/>
          <p:nvPr/>
        </p:nvSpPr>
        <p:spPr>
          <a:xfrm flipV="1" rot="10800000">
            <a:off x="209880" y="259920"/>
            <a:ext cx="6449760" cy="77400"/>
          </a:xfrm>
          <a:prstGeom prst="rect">
            <a:avLst/>
          </a:prstGeom>
          <a:solidFill>
            <a:srgbClr val="325992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Rectangle 11"/>
          <p:cNvSpPr/>
          <p:nvPr/>
        </p:nvSpPr>
        <p:spPr>
          <a:xfrm flipV="1">
            <a:off x="196920" y="856800"/>
            <a:ext cx="8810280" cy="6480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Rectangle 12"/>
          <p:cNvSpPr/>
          <p:nvPr/>
        </p:nvSpPr>
        <p:spPr>
          <a:xfrm>
            <a:off x="6516360" y="431640"/>
            <a:ext cx="2513160" cy="210600"/>
          </a:xfrm>
          <a:prstGeom prst="rect">
            <a:avLst/>
          </a:prstGeom>
          <a:solidFill>
            <a:srgbClr val="8caf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" name="Text Box 13"/>
          <p:cNvSpPr/>
          <p:nvPr/>
        </p:nvSpPr>
        <p:spPr>
          <a:xfrm>
            <a:off x="6300360" y="154080"/>
            <a:ext cx="2664000" cy="277560"/>
          </a:xfrm>
          <a:prstGeom prst="rect">
            <a:avLst/>
          </a:prstGeom>
          <a:solidFill>
            <a:srgbClr val="3259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" name="Text Box 14"/>
          <p:cNvSpPr/>
          <p:nvPr/>
        </p:nvSpPr>
        <p:spPr>
          <a:xfrm>
            <a:off x="500040" y="6446880"/>
            <a:ext cx="276840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9"/>
              </a:spcBef>
              <a:buNone/>
            </a:pPr>
            <a:r>
              <a:rPr b="1" lang="ko-KR" sz="1300" spc="-1" strike="noStrike">
                <a:solidFill>
                  <a:srgbClr val="e7e6e6"/>
                </a:solidFill>
                <a:latin typeface="Tahoma"/>
                <a:ea typeface="Tahoma"/>
              </a:rPr>
              <a:t>조이름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ko-KR" sz="6000" spc="-1" strike="noStrike">
                <a:solidFill>
                  <a:srgbClr val="000000"/>
                </a:solidFill>
                <a:latin typeface="Tahoma"/>
                <a:ea typeface="맑은 고딕"/>
              </a:rPr>
              <a:t>마스터 제목 스타일 편집</a:t>
            </a:r>
            <a:endParaRPr b="0" lang="en-US" sz="60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Tahoma"/>
                <a:ea typeface="맑은 고딕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&lt;date/time&gt;</a:t>
            </a:r>
            <a:endParaRPr b="0" lang="en-US" sz="1800" spc="-1" strike="noStrike">
              <a:latin typeface="Noto Serif CJK K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ctr">
              <a:lnSpc>
                <a:spcPct val="100000"/>
              </a:lnSpc>
              <a:buNone/>
              <a:defRPr b="1" lang="en-US" sz="1400" spc="-1" strike="noStrike">
                <a:solidFill>
                  <a:srgbClr val="808080"/>
                </a:solidFill>
                <a:latin typeface="Tahoma"/>
                <a:ea typeface="맑은 고딕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F17F297-45AE-43C0-B7F5-531A5C7F9B40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맑은 고딕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ahom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/>
          <p:cNvSpPr/>
          <p:nvPr/>
        </p:nvSpPr>
        <p:spPr>
          <a:xfrm flipV="1" rot="10800000">
            <a:off x="3215160" y="6571800"/>
            <a:ext cx="5738400" cy="9324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" name="Rectangle 10"/>
          <p:cNvSpPr/>
          <p:nvPr/>
        </p:nvSpPr>
        <p:spPr>
          <a:xfrm flipV="1" rot="10800000">
            <a:off x="209880" y="259920"/>
            <a:ext cx="6449760" cy="77400"/>
          </a:xfrm>
          <a:prstGeom prst="rect">
            <a:avLst/>
          </a:prstGeom>
          <a:solidFill>
            <a:srgbClr val="325992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" name="Rectangle 11"/>
          <p:cNvSpPr/>
          <p:nvPr/>
        </p:nvSpPr>
        <p:spPr>
          <a:xfrm flipV="1">
            <a:off x="196920" y="856800"/>
            <a:ext cx="8810280" cy="64800"/>
          </a:xfrm>
          <a:prstGeom prst="rect">
            <a:avLst/>
          </a:prstGeom>
          <a:solidFill>
            <a:srgbClr val="8cafe8"/>
          </a:solidFill>
          <a:ln w="0">
            <a:noFill/>
          </a:ln>
          <a:effectLst>
            <a:outerShdw algn="ctr" dir="1587379" dist="84845" rotWithShape="0">
              <a:schemeClr val="bg2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Rectangle 12"/>
          <p:cNvSpPr/>
          <p:nvPr/>
        </p:nvSpPr>
        <p:spPr>
          <a:xfrm>
            <a:off x="6516360" y="431640"/>
            <a:ext cx="2513160" cy="210600"/>
          </a:xfrm>
          <a:prstGeom prst="rect">
            <a:avLst/>
          </a:prstGeom>
          <a:solidFill>
            <a:srgbClr val="8cafe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1" name="Text Box 13"/>
          <p:cNvSpPr/>
          <p:nvPr/>
        </p:nvSpPr>
        <p:spPr>
          <a:xfrm>
            <a:off x="6300360" y="154080"/>
            <a:ext cx="2664000" cy="277560"/>
          </a:xfrm>
          <a:prstGeom prst="rect">
            <a:avLst/>
          </a:prstGeom>
          <a:solidFill>
            <a:srgbClr val="32599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  <a:buNone/>
            </a:pPr>
            <a:r>
              <a:rPr b="0" lang="ko-KR" sz="1000" spc="-1" strike="noStrike">
                <a:solidFill>
                  <a:srgbClr val="ffffff"/>
                </a:solidFill>
                <a:latin typeface="Tahoma"/>
                <a:ea typeface="맑은 고딕"/>
              </a:rPr>
              <a:t>프로젝트이름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" name="Text Box 14"/>
          <p:cNvSpPr/>
          <p:nvPr/>
        </p:nvSpPr>
        <p:spPr>
          <a:xfrm>
            <a:off x="500040" y="6446880"/>
            <a:ext cx="276840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649"/>
              </a:spcBef>
              <a:buNone/>
            </a:pPr>
            <a:r>
              <a:rPr b="1" lang="ko-KR" sz="1300" spc="-1" strike="noStrike">
                <a:solidFill>
                  <a:srgbClr val="e7e6e6"/>
                </a:solidFill>
                <a:latin typeface="Tahoma"/>
                <a:ea typeface="Tahoma"/>
              </a:rPr>
              <a:t>조이름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Tahoma"/>
                <a:ea typeface="맑은 고딕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&lt;date/time&gt;</a:t>
            </a:r>
            <a:endParaRPr b="0" lang="en-US" sz="1800" spc="-1" strike="noStrike">
              <a:latin typeface="Noto Serif CJK KR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erif CJK KR"/>
              </a:rPr>
              <a:t>&lt;footer&gt;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ctr">
              <a:lnSpc>
                <a:spcPct val="100000"/>
              </a:lnSpc>
              <a:buNone/>
              <a:defRPr b="1" lang="en-US" sz="1400" spc="-1" strike="noStrike">
                <a:solidFill>
                  <a:srgbClr val="808080"/>
                </a:solidFill>
                <a:latin typeface="Tahoma"/>
                <a:ea typeface="맑은 고딕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39E0AAC6-09FE-41C6-94D5-3B77CCD23A6C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맑은 고딕"/>
              </a:rPr>
              <a:t>&lt;number&gt;</a:t>
            </a:fld>
            <a:endParaRPr b="0" lang="en-US" sz="1400" spc="-1" strike="noStrike">
              <a:latin typeface="Noto Serif CJK KR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ahoma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Tahoma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Tahoma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4"/>
          <p:cNvSpPr/>
          <p:nvPr/>
        </p:nvSpPr>
        <p:spPr>
          <a:xfrm>
            <a:off x="1249200" y="1719360"/>
            <a:ext cx="7198920" cy="70920"/>
          </a:xfrm>
          <a:prstGeom prst="rect">
            <a:avLst/>
          </a:prstGeom>
          <a:solidFill>
            <a:srgbClr val="325992"/>
          </a:solidFill>
          <a:ln w="9525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Rectangle 4"/>
          <p:cNvSpPr/>
          <p:nvPr/>
        </p:nvSpPr>
        <p:spPr>
          <a:xfrm>
            <a:off x="1276200" y="3087720"/>
            <a:ext cx="7200720" cy="70920"/>
          </a:xfrm>
          <a:prstGeom prst="rect">
            <a:avLst/>
          </a:prstGeom>
          <a:solidFill>
            <a:srgbClr val="325992"/>
          </a:solidFill>
          <a:ln w="9525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" name="Text Box 6"/>
          <p:cNvSpPr/>
          <p:nvPr/>
        </p:nvSpPr>
        <p:spPr>
          <a:xfrm>
            <a:off x="1528560" y="2040840"/>
            <a:ext cx="6643440" cy="4597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35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프로젝트제목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Rectangle 13"/>
          <p:cNvSpPr/>
          <p:nvPr/>
        </p:nvSpPr>
        <p:spPr>
          <a:xfrm>
            <a:off x="1187640" y="3717000"/>
            <a:ext cx="6840360" cy="1728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30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발표자이름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조이름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33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제안의 배경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…</a:t>
            </a:r>
            <a:endParaRPr b="0" lang="en-US" sz="14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제안의 배경…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5" name="Text Box 147"/>
          <p:cNvSpPr/>
          <p:nvPr/>
        </p:nvSpPr>
        <p:spPr>
          <a:xfrm>
            <a:off x="66024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6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Background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07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8C8656EB-25A5-4CD4-98AA-D2496BAEEB97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108" name="그림 1" descr=""/>
          <p:cNvPicPr/>
          <p:nvPr/>
        </p:nvPicPr>
        <p:blipFill>
          <a:blip r:embed="rId1"/>
          <a:stretch/>
        </p:blipFill>
        <p:spPr>
          <a:xfrm>
            <a:off x="2559600" y="1743840"/>
            <a:ext cx="3870720" cy="3870720"/>
          </a:xfrm>
          <a:prstGeom prst="rect">
            <a:avLst/>
          </a:prstGeom>
          <a:ln w="0">
            <a:noFill/>
          </a:ln>
        </p:spPr>
      </p:pic>
      <p:sp>
        <p:nvSpPr>
          <p:cNvPr id="109" name="TextBox 2"/>
          <p:cNvSpPr/>
          <p:nvPr/>
        </p:nvSpPr>
        <p:spPr>
          <a:xfrm>
            <a:off x="3165840" y="2272680"/>
            <a:ext cx="601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Tahoma"/>
                <a:ea typeface="맑은 고딕"/>
              </a:rPr>
              <a:t>그림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22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기존 방법에 대한 개선 필요사항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…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. </a:t>
            </a:r>
            <a:endParaRPr b="0" lang="en-US" sz="14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기존 방법에 대한 개선 필요사항…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1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Motivation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12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C7D07599-2094-4C99-86DD-A64246FC7EBF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13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4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5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16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22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제안되는 프로젝트에 대한 개요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제안되는 프로젝트에 대한 개요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Approach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19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29BF4FEB-BC3E-4466-879B-C96D2EAA5518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20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1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2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23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22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Project keyword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26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F1E428A3-38FB-4365-932F-5B8A5792F4A5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27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9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30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Box 22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2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Project keyword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33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62B1080B-40C1-4AA2-9750-7C39818A42CC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34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6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37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22"/>
          <p:cNvSpPr/>
          <p:nvPr/>
        </p:nvSpPr>
        <p:spPr>
          <a:xfrm>
            <a:off x="291600" y="5644440"/>
            <a:ext cx="88164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결과물에 대한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주요 내용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9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Result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40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73BA36B8-6E77-4CEC-98FE-D327A42A0275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41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2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3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44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8"/>
          <p:cNvSpPr/>
          <p:nvPr/>
        </p:nvSpPr>
        <p:spPr>
          <a:xfrm>
            <a:off x="451440" y="1430640"/>
            <a:ext cx="8240400" cy="10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프로젝트에 대한 요약</a:t>
            </a:r>
            <a:endParaRPr b="0" lang="en-US" sz="14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Tahoma"/>
                <a:ea typeface="맑은 고딕"/>
              </a:rPr>
              <a:t>결과에 대한 개선해야할 점 정리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46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Conclusion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47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40E56D2F-4F84-409B-8F4D-78DAD46CB52D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22"/>
          <p:cNvSpPr/>
          <p:nvPr/>
        </p:nvSpPr>
        <p:spPr>
          <a:xfrm>
            <a:off x="291600" y="5644440"/>
            <a:ext cx="881640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일정 및 각 조원의 역할</a:t>
            </a:r>
            <a:r>
              <a:rPr b="0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9" name="Rectangle 9"/>
          <p:cNvSpPr/>
          <p:nvPr/>
        </p:nvSpPr>
        <p:spPr>
          <a:xfrm>
            <a:off x="323640" y="355680"/>
            <a:ext cx="8257680" cy="4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ko-KR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일정 </a:t>
            </a:r>
            <a:r>
              <a:rPr b="1" lang="en-US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&amp; </a:t>
            </a:r>
            <a:r>
              <a:rPr b="1" lang="ko-KR" sz="2500" spc="-1" strike="noStrike">
                <a:solidFill>
                  <a:srgbClr val="808080"/>
                </a:solidFill>
                <a:latin typeface="Tahoma"/>
                <a:ea typeface="맑은 고딕"/>
              </a:rPr>
              <a:t>역할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50" name="슬라이드 번호 개체 틀 1"/>
          <p:cNvSpPr/>
          <p:nvPr/>
        </p:nvSpPr>
        <p:spPr>
          <a:xfrm>
            <a:off x="8342280" y="6297480"/>
            <a:ext cx="5918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fld id="{B5DEF3B5-A81E-4797-859D-FF03ABB13E4A}" type="slidenum">
              <a:rPr b="1" lang="en-US" sz="1400" spc="-1" strike="noStrike">
                <a:solidFill>
                  <a:srgbClr val="808080"/>
                </a:solidFill>
                <a:latin typeface="Tahoma"/>
                <a:ea typeface="Tahom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51" name="Text Box 147"/>
          <p:cNvSpPr/>
          <p:nvPr/>
        </p:nvSpPr>
        <p:spPr>
          <a:xfrm>
            <a:off x="355680" y="1346040"/>
            <a:ext cx="359964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2" name="Text Box 147"/>
          <p:cNvSpPr/>
          <p:nvPr/>
        </p:nvSpPr>
        <p:spPr>
          <a:xfrm>
            <a:off x="5193000" y="1346040"/>
            <a:ext cx="3411000" cy="403920"/>
          </a:xfrm>
          <a:prstGeom prst="rect">
            <a:avLst/>
          </a:prstGeom>
          <a:solidFill>
            <a:srgbClr val="ddebfb"/>
          </a:solidFill>
          <a:ln w="38100">
            <a:solidFill>
              <a:srgbClr val="6289c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t">
            <a:sp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ko-KR" sz="2000" spc="-1" strike="noStrike">
                <a:solidFill>
                  <a:srgbClr val="000000"/>
                </a:solidFill>
                <a:latin typeface="Tahoma"/>
                <a:ea typeface="맑은 고딕"/>
              </a:rPr>
              <a:t>제목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3" name="그림 18" descr=""/>
          <p:cNvPicPr/>
          <p:nvPr/>
        </p:nvPicPr>
        <p:blipFill>
          <a:blip r:embed="rId1"/>
          <a:stretch/>
        </p:blipFill>
        <p:spPr>
          <a:xfrm>
            <a:off x="145080" y="1753920"/>
            <a:ext cx="3870720" cy="3870720"/>
          </a:xfrm>
          <a:prstGeom prst="rect">
            <a:avLst/>
          </a:prstGeom>
          <a:ln w="0">
            <a:noFill/>
          </a:ln>
        </p:spPr>
      </p:pic>
      <p:pic>
        <p:nvPicPr>
          <p:cNvPr id="154" name="그림 19" descr=""/>
          <p:cNvPicPr/>
          <p:nvPr/>
        </p:nvPicPr>
        <p:blipFill>
          <a:blip r:embed="rId2"/>
          <a:stretch/>
        </p:blipFill>
        <p:spPr>
          <a:xfrm>
            <a:off x="4962960" y="1663200"/>
            <a:ext cx="38707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8706</TotalTime>
  <Application>LibreOffice/7.3.7.2$Linux_X86_64 LibreOffice_project/30$Build-2</Application>
  <AppVersion>15.0000</AppVersion>
  <Words>116</Words>
  <Paragraphs>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2020-01-09T04:40:57Z</dcterms:created>
  <dc:creator>임태흥</dc:creator>
  <dc:description/>
  <dc:language>ko-KR</dc:language>
  <cp:lastModifiedBy>Sungsik Wang</cp:lastModifiedBy>
  <dcterms:modified xsi:type="dcterms:W3CDTF">2024-03-03T21:27:42Z</dcterms:modified>
  <cp:revision>523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9</vt:r8>
  </property>
  <property fmtid="{D5CDD505-2E9C-101B-9397-08002B2CF9AE}" pid="3" name="PresentationFormat">
    <vt:lpwstr>화면 슬라이드 쇼(4:3)</vt:lpwstr>
  </property>
  <property fmtid="{D5CDD505-2E9C-101B-9397-08002B2CF9AE}" pid="4" name="Slides">
    <vt:r8>9</vt:r8>
  </property>
</Properties>
</file>